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Amatic SC"/>
      <p:regular r:id="rId17"/>
      <p:bold r:id="rId18"/>
    </p:embeddedFont>
    <p:embeddedFont>
      <p:font typeface="Nunito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  <p:embeddedFont>
      <p:font typeface="Quattrocento Sans"/>
      <p:regular r:id="rId27"/>
      <p:bold r:id="rId28"/>
      <p:italic r:id="rId29"/>
      <p:boldItalic r:id="rId30"/>
    </p:embeddedFont>
    <p:embeddedFont>
      <p:font typeface="Century Gothic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22" Type="http://schemas.openxmlformats.org/officeDocument/2006/relationships/font" Target="fonts/Nunito-boldItalic.fntdata"/><Relationship Id="rId21" Type="http://schemas.openxmlformats.org/officeDocument/2006/relationships/font" Target="fonts/Nunito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28" Type="http://schemas.openxmlformats.org/officeDocument/2006/relationships/font" Target="fonts/QuattrocentoSans-bold.fntdata"/><Relationship Id="rId27" Type="http://schemas.openxmlformats.org/officeDocument/2006/relationships/font" Target="fonts/Quattrocento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attrocento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enturyGothic-regular.fntdata"/><Relationship Id="rId30" Type="http://schemas.openxmlformats.org/officeDocument/2006/relationships/font" Target="fonts/QuattrocentoSans-boldItalic.fntdata"/><Relationship Id="rId11" Type="http://schemas.openxmlformats.org/officeDocument/2006/relationships/slide" Target="slides/slide6.xml"/><Relationship Id="rId33" Type="http://schemas.openxmlformats.org/officeDocument/2006/relationships/font" Target="fonts/CenturyGothic-italic.fntdata"/><Relationship Id="rId10" Type="http://schemas.openxmlformats.org/officeDocument/2006/relationships/slide" Target="slides/slide5.xml"/><Relationship Id="rId32" Type="http://schemas.openxmlformats.org/officeDocument/2006/relationships/font" Target="fonts/CenturyGothic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CenturyGothic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AmaticSC-regular.fntdata"/><Relationship Id="rId16" Type="http://schemas.openxmlformats.org/officeDocument/2006/relationships/slide" Target="slides/slide11.xml"/><Relationship Id="rId19" Type="http://schemas.openxmlformats.org/officeDocument/2006/relationships/font" Target="fonts/Nunito-regular.fntdata"/><Relationship Id="rId18" Type="http://schemas.openxmlformats.org/officeDocument/2006/relationships/font" Target="fonts/AmaticSC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65bf58286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65bf58286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165bf58286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165bf58286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65bf5828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65bf5828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65bf58286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65bf58286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165bf5828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165bf5828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65bf5828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65bf5828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165bf58286_0_2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please mention Enrollment csv (from CA State GeoPortal), COVID csv (from CA Open Source), Gmaps API</a:t>
            </a:r>
            <a:endParaRPr/>
          </a:p>
        </p:txBody>
      </p:sp>
      <p:sp>
        <p:nvSpPr>
          <p:cNvPr id="123" name="Google Shape;123;g1165bf58286_0_2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165bf58286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165bf58286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65bf58286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65bf58286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65bf58286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65bf58286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rgbClr val="FFC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9144000" cy="609217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>
            <p:ph type="ctrTitle"/>
          </p:nvPr>
        </p:nvSpPr>
        <p:spPr>
          <a:xfrm>
            <a:off x="484700" y="70760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cravings project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484700" y="37866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Linea Fuller, Christine Li, Bryan Carro, Ramon Faylona, Christine Newkirk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173000" y="39215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Merging yelp datasets</a:t>
            </a:r>
            <a:endParaRPr/>
          </a:p>
        </p:txBody>
      </p:sp>
      <p:sp>
        <p:nvSpPr>
          <p:cNvPr id="167" name="Google Shape;16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325" y="995962"/>
            <a:ext cx="8221350" cy="406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Built-up of Website Frontend</a:t>
            </a:r>
            <a:endParaRPr/>
          </a:p>
        </p:txBody>
      </p:sp>
      <p:sp>
        <p:nvSpPr>
          <p:cNvPr id="174" name="Google Shape;17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63" y="943925"/>
            <a:ext cx="8243276" cy="404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n">
                <a:solidFill>
                  <a:schemeClr val="accent1"/>
                </a:solidFill>
              </a:rPr>
              <a:t>To help satisfy specific or unspecific hunger, this project, aims to quickly sate it. Through the means of recommended local heats maps, to reviews and customizable search dashboard for people’s go-to spots in Oregon.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</a:pPr>
            <a:r>
              <a:rPr lang="en">
                <a:solidFill>
                  <a:schemeClr val="accent1"/>
                </a:solidFill>
              </a:rPr>
              <a:t>A customizable dashboard combined with a heatmap to be designed and created to help find and satisfy a particular carvings from something specific to something obscure. 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Theme and layout</a:t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300" y="1246250"/>
            <a:ext cx="8060476" cy="374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093850"/>
            <a:ext cx="6498000" cy="3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59">
                <a:solidFill>
                  <a:schemeClr val="accent1"/>
                </a:solidFill>
              </a:rPr>
              <a:t>Three Datasets from Yelp</a:t>
            </a:r>
            <a:endParaRPr b="1" sz="1414">
              <a:solidFill>
                <a:schemeClr val="accent1"/>
              </a:solidFill>
            </a:endParaRPr>
          </a:p>
          <a:p>
            <a:pPr indent="-327025" lvl="0" marL="91440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rabicPeriod"/>
            </a:pPr>
            <a:r>
              <a:rPr b="1" lang="en" sz="2000">
                <a:solidFill>
                  <a:schemeClr val="accent1"/>
                </a:solidFill>
              </a:rPr>
              <a:t>Yelp_academic_dataset_business.json</a:t>
            </a:r>
            <a:endParaRPr b="1" sz="2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		-includes restaurant geodata (business id, city, state, hours, address, longitude, latitude, stars, review counts, etc.)</a:t>
            </a:r>
            <a:endParaRPr sz="2000">
              <a:solidFill>
                <a:schemeClr val="accent1"/>
              </a:solidFill>
            </a:endParaRPr>
          </a:p>
          <a:p>
            <a:pPr indent="-327025" lvl="0" marL="91440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rabicPeriod"/>
            </a:pPr>
            <a:r>
              <a:rPr b="1" lang="en" sz="2000">
                <a:solidFill>
                  <a:schemeClr val="accent1"/>
                </a:solidFill>
              </a:rPr>
              <a:t>Yelp_academic_dataset_checkin.json</a:t>
            </a:r>
            <a:endParaRPr b="1" sz="2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		-includes business id and all check-in dates</a:t>
            </a:r>
            <a:endParaRPr sz="2000">
              <a:solidFill>
                <a:schemeClr val="accent1"/>
              </a:solidFill>
            </a:endParaRPr>
          </a:p>
          <a:p>
            <a:pPr indent="-327025" lvl="0" marL="914400" rtl="0" algn="l"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AutoNum type="arabicPeriod"/>
            </a:pPr>
            <a:r>
              <a:rPr b="1" lang="en" sz="2000">
                <a:solidFill>
                  <a:schemeClr val="accent1"/>
                </a:solidFill>
              </a:rPr>
              <a:t>Yelp_academic_dataset_tip.json</a:t>
            </a:r>
            <a:endParaRPr b="1" sz="2000">
              <a:solidFill>
                <a:schemeClr val="accen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-includes business id and business reviews</a:t>
            </a:r>
            <a:endParaRPr sz="20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accent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775" y="0"/>
            <a:ext cx="2334226" cy="155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9775" y="1557000"/>
            <a:ext cx="2334225" cy="23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9775" y="3891325"/>
            <a:ext cx="2334224" cy="12521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45027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Coding Approach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1" name="Google Shape;91;p17"/>
          <p:cNvGrpSpPr/>
          <p:nvPr/>
        </p:nvGrpSpPr>
        <p:grpSpPr>
          <a:xfrm>
            <a:off x="467053" y="1566716"/>
            <a:ext cx="6091747" cy="2697508"/>
            <a:chOff x="825813" y="2066880"/>
            <a:chExt cx="5310563" cy="2573713"/>
          </a:xfrm>
        </p:grpSpPr>
        <p:sp>
          <p:nvSpPr>
            <p:cNvPr id="92" name="Google Shape;92;p17"/>
            <p:cNvSpPr/>
            <p:nvPr/>
          </p:nvSpPr>
          <p:spPr>
            <a:xfrm>
              <a:off x="1174451" y="2068093"/>
              <a:ext cx="2205600" cy="702900"/>
            </a:xfrm>
            <a:prstGeom prst="rect">
              <a:avLst/>
            </a:prstGeom>
            <a:gradFill>
              <a:gsLst>
                <a:gs pos="0">
                  <a:srgbClr val="515A6B"/>
                </a:gs>
                <a:gs pos="54000">
                  <a:srgbClr val="515A6B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93" name="Google Shape;93;p17"/>
            <p:cNvGrpSpPr/>
            <p:nvPr/>
          </p:nvGrpSpPr>
          <p:grpSpPr>
            <a:xfrm>
              <a:off x="825813" y="2068115"/>
              <a:ext cx="702968" cy="702968"/>
              <a:chOff x="1072536" y="1083143"/>
              <a:chExt cx="788700" cy="788700"/>
            </a:xfrm>
          </p:grpSpPr>
          <p:sp>
            <p:nvSpPr>
              <p:cNvPr id="94" name="Google Shape;94;p17"/>
              <p:cNvSpPr/>
              <p:nvPr/>
            </p:nvSpPr>
            <p:spPr>
              <a:xfrm>
                <a:off x="1072536" y="1083143"/>
                <a:ext cx="788700" cy="788700"/>
              </a:xfrm>
              <a:prstGeom prst="ellipse">
                <a:avLst/>
              </a:prstGeom>
              <a:solidFill>
                <a:srgbClr val="30353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95" name="Google Shape;95;p17"/>
              <p:cNvSpPr/>
              <p:nvPr/>
            </p:nvSpPr>
            <p:spPr>
              <a:xfrm>
                <a:off x="1420682" y="1443912"/>
                <a:ext cx="25982" cy="67806"/>
              </a:xfrm>
              <a:custGeom>
                <a:rect b="b" l="l" r="r" t="t"/>
                <a:pathLst>
                  <a:path extrusionOk="0" h="364" w="139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96" name="Google Shape;96;p17"/>
            <p:cNvSpPr txBox="1"/>
            <p:nvPr/>
          </p:nvSpPr>
          <p:spPr>
            <a:xfrm>
              <a:off x="1713198" y="2220523"/>
              <a:ext cx="1485900" cy="41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Cleaning &amp; Merging the Data</a:t>
              </a:r>
              <a:endParaRPr b="0" i="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1196195" y="3920431"/>
              <a:ext cx="2184000" cy="702900"/>
            </a:xfrm>
            <a:prstGeom prst="rect">
              <a:avLst/>
            </a:prstGeom>
            <a:gradFill>
              <a:gsLst>
                <a:gs pos="0">
                  <a:srgbClr val="DBDBDB"/>
                </a:gs>
                <a:gs pos="54000">
                  <a:srgbClr val="DBDBDB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98" name="Google Shape;98;p17"/>
            <p:cNvGrpSpPr/>
            <p:nvPr/>
          </p:nvGrpSpPr>
          <p:grpSpPr>
            <a:xfrm>
              <a:off x="844732" y="3920494"/>
              <a:ext cx="702968" cy="702968"/>
              <a:chOff x="1093763" y="3171060"/>
              <a:chExt cx="788700" cy="788700"/>
            </a:xfrm>
          </p:grpSpPr>
          <p:sp>
            <p:nvSpPr>
              <p:cNvPr id="99" name="Google Shape;99;p17"/>
              <p:cNvSpPr/>
              <p:nvPr/>
            </p:nvSpPr>
            <p:spPr>
              <a:xfrm>
                <a:off x="1093763" y="3171060"/>
                <a:ext cx="788700" cy="788700"/>
              </a:xfrm>
              <a:prstGeom prst="ellipse">
                <a:avLst/>
              </a:prstGeom>
              <a:solidFill>
                <a:srgbClr val="CFCFC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>
                <a:off x="1305929" y="3382536"/>
                <a:ext cx="364380" cy="365763"/>
              </a:xfrm>
              <a:custGeom>
                <a:rect b="b" l="l" r="r" t="t"/>
                <a:pathLst>
                  <a:path extrusionOk="0" h="2048" w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101" name="Google Shape;101;p17"/>
            <p:cNvSpPr txBox="1"/>
            <p:nvPr/>
          </p:nvSpPr>
          <p:spPr>
            <a:xfrm>
              <a:off x="1713187" y="4007589"/>
              <a:ext cx="1330500" cy="5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30353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Further build-up of the website backend with data connection</a:t>
              </a:r>
              <a:endParaRPr b="1" sz="1200">
                <a:solidFill>
                  <a:srgbClr val="30353F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4104476" y="3937693"/>
              <a:ext cx="2031900" cy="702900"/>
            </a:xfrm>
            <a:prstGeom prst="rect">
              <a:avLst/>
            </a:prstGeom>
            <a:gradFill>
              <a:gsLst>
                <a:gs pos="0">
                  <a:srgbClr val="85E0E7"/>
                </a:gs>
                <a:gs pos="54000">
                  <a:srgbClr val="85E0E7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03" name="Google Shape;103;p17"/>
            <p:cNvGrpSpPr/>
            <p:nvPr/>
          </p:nvGrpSpPr>
          <p:grpSpPr>
            <a:xfrm>
              <a:off x="3753075" y="3931379"/>
              <a:ext cx="702968" cy="702968"/>
              <a:chOff x="4356800" y="3202643"/>
              <a:chExt cx="788700" cy="788700"/>
            </a:xfrm>
          </p:grpSpPr>
          <p:sp>
            <p:nvSpPr>
              <p:cNvPr id="104" name="Google Shape;104;p17"/>
              <p:cNvSpPr/>
              <p:nvPr/>
            </p:nvSpPr>
            <p:spPr>
              <a:xfrm>
                <a:off x="4356800" y="3202643"/>
                <a:ext cx="788700" cy="788700"/>
              </a:xfrm>
              <a:prstGeom prst="ellipse">
                <a:avLst/>
              </a:prstGeom>
              <a:solidFill>
                <a:srgbClr val="43CDD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105" name="Google Shape;105;p17"/>
              <p:cNvGrpSpPr/>
              <p:nvPr/>
            </p:nvGrpSpPr>
            <p:grpSpPr>
              <a:xfrm>
                <a:off x="4634476" y="3614471"/>
                <a:ext cx="233363" cy="71438"/>
                <a:chOff x="8245475" y="3925888"/>
                <a:chExt cx="233363" cy="71438"/>
              </a:xfrm>
            </p:grpSpPr>
            <p:sp>
              <p:nvSpPr>
                <p:cNvPr id="106" name="Google Shape;106;p17"/>
                <p:cNvSpPr/>
                <p:nvPr/>
              </p:nvSpPr>
              <p:spPr>
                <a:xfrm>
                  <a:off x="8424863" y="3943350"/>
                  <a:ext cx="53975" cy="53975"/>
                </a:xfrm>
                <a:custGeom>
                  <a:rect b="b" l="l" r="r" t="t"/>
                  <a:pathLst>
                    <a:path extrusionOk="0" h="360" w="360">
                      <a:moveTo>
                        <a:pt x="300" y="240"/>
                      </a:moveTo>
                      <a:cubicBezTo>
                        <a:pt x="120" y="240"/>
                        <a:pt x="120" y="240"/>
                        <a:pt x="120" y="240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0"/>
                        <a:pt x="0" y="300"/>
                        <a:pt x="0" y="300"/>
                      </a:cubicBezTo>
                      <a:cubicBezTo>
                        <a:pt x="0" y="333"/>
                        <a:pt x="27" y="360"/>
                        <a:pt x="60" y="360"/>
                      </a:cubicBezTo>
                      <a:cubicBezTo>
                        <a:pt x="300" y="360"/>
                        <a:pt x="300" y="360"/>
                        <a:pt x="300" y="360"/>
                      </a:cubicBezTo>
                      <a:cubicBezTo>
                        <a:pt x="333" y="360"/>
                        <a:pt x="360" y="333"/>
                        <a:pt x="360" y="300"/>
                      </a:cubicBezTo>
                      <a:cubicBezTo>
                        <a:pt x="360" y="267"/>
                        <a:pt x="333" y="240"/>
                        <a:pt x="300" y="24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107" name="Google Shape;107;p17"/>
                <p:cNvSpPr/>
                <p:nvPr/>
              </p:nvSpPr>
              <p:spPr>
                <a:xfrm>
                  <a:off x="8245475" y="3925888"/>
                  <a:ext cx="53975" cy="17463"/>
                </a:xfrm>
                <a:custGeom>
                  <a:rect b="b" l="l" r="r" t="t"/>
                  <a:pathLst>
                    <a:path extrusionOk="0" h="120" w="36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108" name="Google Shape;108;p17"/>
                <p:cNvSpPr/>
                <p:nvPr/>
              </p:nvSpPr>
              <p:spPr>
                <a:xfrm>
                  <a:off x="8245475" y="3979863"/>
                  <a:ext cx="53975" cy="17463"/>
                </a:xfrm>
                <a:custGeom>
                  <a:rect b="b" l="l" r="r" t="t"/>
                  <a:pathLst>
                    <a:path extrusionOk="0" h="120" w="360">
                      <a:moveTo>
                        <a:pt x="300" y="0"/>
                      </a:moveTo>
                      <a:cubicBezTo>
                        <a:pt x="60" y="0"/>
                        <a:pt x="60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93"/>
                        <a:pt x="27" y="120"/>
                        <a:pt x="60" y="120"/>
                      </a:cubicBezTo>
                      <a:cubicBezTo>
                        <a:pt x="300" y="120"/>
                        <a:pt x="300" y="120"/>
                        <a:pt x="300" y="120"/>
                      </a:cubicBezTo>
                      <a:cubicBezTo>
                        <a:pt x="333" y="120"/>
                        <a:pt x="360" y="93"/>
                        <a:pt x="360" y="60"/>
                      </a:cubicBezTo>
                      <a:cubicBezTo>
                        <a:pt x="360" y="27"/>
                        <a:pt x="333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</p:grpSp>
        <p:sp>
          <p:nvSpPr>
            <p:cNvPr id="109" name="Google Shape;109;p17"/>
            <p:cNvSpPr txBox="1"/>
            <p:nvPr/>
          </p:nvSpPr>
          <p:spPr>
            <a:xfrm>
              <a:off x="4609676" y="4169133"/>
              <a:ext cx="1485900" cy="20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Arial"/>
                <a:buNone/>
              </a:pPr>
              <a:r>
                <a:rPr b="1" lang="en">
                  <a:solidFill>
                    <a:schemeClr val="accen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Data Visualization</a:t>
              </a:r>
              <a:endParaRPr b="1">
                <a:solidFill>
                  <a:schemeClr val="accen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4059474" y="2066880"/>
              <a:ext cx="2049000" cy="702900"/>
            </a:xfrm>
            <a:prstGeom prst="rect">
              <a:avLst/>
            </a:prstGeom>
            <a:gradFill>
              <a:gsLst>
                <a:gs pos="0">
                  <a:srgbClr val="AFBBBD"/>
                </a:gs>
                <a:gs pos="52999">
                  <a:srgbClr val="AFBBBD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11" name="Google Shape;111;p17"/>
            <p:cNvGrpSpPr/>
            <p:nvPr/>
          </p:nvGrpSpPr>
          <p:grpSpPr>
            <a:xfrm>
              <a:off x="3752994" y="2076676"/>
              <a:ext cx="702900" cy="702900"/>
              <a:chOff x="3752994" y="2076676"/>
              <a:chExt cx="702900" cy="702900"/>
            </a:xfrm>
          </p:grpSpPr>
          <p:sp>
            <p:nvSpPr>
              <p:cNvPr id="112" name="Google Shape;112;p17"/>
              <p:cNvSpPr/>
              <p:nvPr/>
            </p:nvSpPr>
            <p:spPr>
              <a:xfrm>
                <a:off x="3752994" y="2076676"/>
                <a:ext cx="702900" cy="702900"/>
              </a:xfrm>
              <a:prstGeom prst="ellipse">
                <a:avLst/>
              </a:prstGeom>
              <a:solidFill>
                <a:srgbClr val="8FA0A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grpSp>
            <p:nvGrpSpPr>
              <p:cNvPr id="113" name="Google Shape;113;p17"/>
              <p:cNvGrpSpPr/>
              <p:nvPr/>
            </p:nvGrpSpPr>
            <p:grpSpPr>
              <a:xfrm>
                <a:off x="3919947" y="2340431"/>
                <a:ext cx="369496" cy="175672"/>
                <a:chOff x="4254500" y="2100263"/>
                <a:chExt cx="1906586" cy="906463"/>
              </a:xfrm>
            </p:grpSpPr>
            <p:sp>
              <p:nvSpPr>
                <p:cNvPr id="114" name="Google Shape;114;p17"/>
                <p:cNvSpPr/>
                <p:nvPr/>
              </p:nvSpPr>
              <p:spPr>
                <a:xfrm>
                  <a:off x="4254500" y="2100263"/>
                  <a:ext cx="1906586" cy="906463"/>
                </a:xfrm>
                <a:custGeom>
                  <a:rect b="b" l="l" r="r" t="t"/>
                  <a:pathLst>
                    <a:path extrusionOk="0" h="970" w="2048">
                      <a:moveTo>
                        <a:pt x="1831" y="0"/>
                      </a:moveTo>
                      <a:cubicBezTo>
                        <a:pt x="1711" y="0"/>
                        <a:pt x="1613" y="97"/>
                        <a:pt x="1613" y="217"/>
                      </a:cubicBezTo>
                      <a:cubicBezTo>
                        <a:pt x="1613" y="261"/>
                        <a:pt x="1626" y="302"/>
                        <a:pt x="1648" y="336"/>
                      </a:cubicBezTo>
                      <a:cubicBezTo>
                        <a:pt x="1413" y="571"/>
                        <a:pt x="1413" y="571"/>
                        <a:pt x="1413" y="571"/>
                      </a:cubicBezTo>
                      <a:cubicBezTo>
                        <a:pt x="1379" y="548"/>
                        <a:pt x="1339" y="535"/>
                        <a:pt x="1295" y="535"/>
                      </a:cubicBezTo>
                      <a:cubicBezTo>
                        <a:pt x="1250" y="535"/>
                        <a:pt x="1207" y="549"/>
                        <a:pt x="1173" y="573"/>
                      </a:cubicBezTo>
                      <a:cubicBezTo>
                        <a:pt x="935" y="336"/>
                        <a:pt x="935" y="336"/>
                        <a:pt x="935" y="336"/>
                      </a:cubicBezTo>
                      <a:cubicBezTo>
                        <a:pt x="958" y="302"/>
                        <a:pt x="971" y="261"/>
                        <a:pt x="971" y="217"/>
                      </a:cubicBezTo>
                      <a:cubicBezTo>
                        <a:pt x="971" y="97"/>
                        <a:pt x="873" y="0"/>
                        <a:pt x="753" y="0"/>
                      </a:cubicBezTo>
                      <a:cubicBezTo>
                        <a:pt x="633" y="0"/>
                        <a:pt x="536" y="97"/>
                        <a:pt x="536" y="217"/>
                      </a:cubicBezTo>
                      <a:cubicBezTo>
                        <a:pt x="536" y="261"/>
                        <a:pt x="549" y="302"/>
                        <a:pt x="571" y="336"/>
                      </a:cubicBezTo>
                      <a:cubicBezTo>
                        <a:pt x="336" y="571"/>
                        <a:pt x="336" y="571"/>
                        <a:pt x="336" y="571"/>
                      </a:cubicBezTo>
                      <a:cubicBezTo>
                        <a:pt x="302" y="548"/>
                        <a:pt x="261" y="535"/>
                        <a:pt x="217" y="535"/>
                      </a:cubicBezTo>
                      <a:cubicBezTo>
                        <a:pt x="98" y="535"/>
                        <a:pt x="0" y="633"/>
                        <a:pt x="0" y="753"/>
                      </a:cubicBezTo>
                      <a:cubicBezTo>
                        <a:pt x="0" y="873"/>
                        <a:pt x="98" y="970"/>
                        <a:pt x="217" y="970"/>
                      </a:cubicBezTo>
                      <a:cubicBezTo>
                        <a:pt x="337" y="970"/>
                        <a:pt x="435" y="873"/>
                        <a:pt x="435" y="753"/>
                      </a:cubicBezTo>
                      <a:cubicBezTo>
                        <a:pt x="435" y="709"/>
                        <a:pt x="422" y="668"/>
                        <a:pt x="400" y="634"/>
                      </a:cubicBezTo>
                      <a:cubicBezTo>
                        <a:pt x="635" y="399"/>
                        <a:pt x="635" y="399"/>
                        <a:pt x="635" y="399"/>
                      </a:cubicBezTo>
                      <a:cubicBezTo>
                        <a:pt x="669" y="422"/>
                        <a:pt x="709" y="435"/>
                        <a:pt x="753" y="435"/>
                      </a:cubicBezTo>
                      <a:cubicBezTo>
                        <a:pt x="797" y="435"/>
                        <a:pt x="838" y="422"/>
                        <a:pt x="872" y="399"/>
                      </a:cubicBezTo>
                      <a:cubicBezTo>
                        <a:pt x="1110" y="638"/>
                        <a:pt x="1110" y="638"/>
                        <a:pt x="1110" y="638"/>
                      </a:cubicBezTo>
                      <a:cubicBezTo>
                        <a:pt x="1090" y="671"/>
                        <a:pt x="1077" y="711"/>
                        <a:pt x="1077" y="753"/>
                      </a:cubicBezTo>
                      <a:cubicBezTo>
                        <a:pt x="1077" y="873"/>
                        <a:pt x="1175" y="970"/>
                        <a:pt x="1295" y="970"/>
                      </a:cubicBezTo>
                      <a:cubicBezTo>
                        <a:pt x="1415" y="970"/>
                        <a:pt x="1512" y="873"/>
                        <a:pt x="1512" y="753"/>
                      </a:cubicBezTo>
                      <a:cubicBezTo>
                        <a:pt x="1512" y="709"/>
                        <a:pt x="1499" y="668"/>
                        <a:pt x="1477" y="634"/>
                      </a:cubicBezTo>
                      <a:cubicBezTo>
                        <a:pt x="1712" y="399"/>
                        <a:pt x="1712" y="399"/>
                        <a:pt x="1712" y="399"/>
                      </a:cubicBezTo>
                      <a:cubicBezTo>
                        <a:pt x="1746" y="422"/>
                        <a:pt x="1787" y="435"/>
                        <a:pt x="1831" y="435"/>
                      </a:cubicBezTo>
                      <a:cubicBezTo>
                        <a:pt x="1950" y="435"/>
                        <a:pt x="2048" y="337"/>
                        <a:pt x="2048" y="217"/>
                      </a:cubicBezTo>
                      <a:cubicBezTo>
                        <a:pt x="2048" y="97"/>
                        <a:pt x="1950" y="0"/>
                        <a:pt x="1831" y="0"/>
                      </a:cubicBezTo>
                      <a:close/>
                      <a:moveTo>
                        <a:pt x="217" y="880"/>
                      </a:moveTo>
                      <a:cubicBezTo>
                        <a:pt x="147" y="880"/>
                        <a:pt x="90" y="823"/>
                        <a:pt x="90" y="753"/>
                      </a:cubicBezTo>
                      <a:cubicBezTo>
                        <a:pt x="90" y="682"/>
                        <a:pt x="147" y="625"/>
                        <a:pt x="217" y="625"/>
                      </a:cubicBezTo>
                      <a:cubicBezTo>
                        <a:pt x="288" y="625"/>
                        <a:pt x="345" y="682"/>
                        <a:pt x="345" y="753"/>
                      </a:cubicBezTo>
                      <a:cubicBezTo>
                        <a:pt x="345" y="823"/>
                        <a:pt x="288" y="880"/>
                        <a:pt x="217" y="880"/>
                      </a:cubicBezTo>
                      <a:close/>
                      <a:moveTo>
                        <a:pt x="753" y="345"/>
                      </a:moveTo>
                      <a:cubicBezTo>
                        <a:pt x="683" y="345"/>
                        <a:pt x="626" y="288"/>
                        <a:pt x="626" y="217"/>
                      </a:cubicBezTo>
                      <a:cubicBezTo>
                        <a:pt x="626" y="147"/>
                        <a:pt x="683" y="90"/>
                        <a:pt x="753" y="90"/>
                      </a:cubicBezTo>
                      <a:cubicBezTo>
                        <a:pt x="823" y="90"/>
                        <a:pt x="881" y="147"/>
                        <a:pt x="881" y="217"/>
                      </a:cubicBezTo>
                      <a:cubicBezTo>
                        <a:pt x="881" y="288"/>
                        <a:pt x="823" y="345"/>
                        <a:pt x="753" y="345"/>
                      </a:cubicBezTo>
                      <a:close/>
                      <a:moveTo>
                        <a:pt x="1295" y="880"/>
                      </a:moveTo>
                      <a:cubicBezTo>
                        <a:pt x="1225" y="880"/>
                        <a:pt x="1167" y="823"/>
                        <a:pt x="1167" y="753"/>
                      </a:cubicBezTo>
                      <a:cubicBezTo>
                        <a:pt x="1167" y="682"/>
                        <a:pt x="1225" y="625"/>
                        <a:pt x="1295" y="625"/>
                      </a:cubicBezTo>
                      <a:cubicBezTo>
                        <a:pt x="1365" y="625"/>
                        <a:pt x="1422" y="682"/>
                        <a:pt x="1422" y="753"/>
                      </a:cubicBezTo>
                      <a:cubicBezTo>
                        <a:pt x="1422" y="823"/>
                        <a:pt x="1365" y="880"/>
                        <a:pt x="1295" y="880"/>
                      </a:cubicBezTo>
                      <a:close/>
                      <a:moveTo>
                        <a:pt x="1831" y="345"/>
                      </a:moveTo>
                      <a:cubicBezTo>
                        <a:pt x="1760" y="345"/>
                        <a:pt x="1703" y="288"/>
                        <a:pt x="1703" y="217"/>
                      </a:cubicBezTo>
                      <a:cubicBezTo>
                        <a:pt x="1703" y="147"/>
                        <a:pt x="1760" y="90"/>
                        <a:pt x="1831" y="90"/>
                      </a:cubicBezTo>
                      <a:cubicBezTo>
                        <a:pt x="1901" y="90"/>
                        <a:pt x="1958" y="147"/>
                        <a:pt x="1958" y="217"/>
                      </a:cubicBezTo>
                      <a:cubicBezTo>
                        <a:pt x="1958" y="288"/>
                        <a:pt x="1901" y="345"/>
                        <a:pt x="1831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115" name="Google Shape;115;p17"/>
                <p:cNvSpPr/>
                <p:nvPr/>
              </p:nvSpPr>
              <p:spPr>
                <a:xfrm>
                  <a:off x="4752975" y="2598738"/>
                  <a:ext cx="176213" cy="174625"/>
                </a:xfrm>
                <a:custGeom>
                  <a:rect b="b" l="l" r="r" t="t"/>
                  <a:pathLst>
                    <a:path extrusionOk="0" h="186" w="190">
                      <a:moveTo>
                        <a:pt x="172" y="18"/>
                      </a:moveTo>
                      <a:cubicBezTo>
                        <a:pt x="155" y="0"/>
                        <a:pt x="126" y="0"/>
                        <a:pt x="109" y="18"/>
                      </a:cubicBezTo>
                      <a:cubicBezTo>
                        <a:pt x="17" y="109"/>
                        <a:pt x="17" y="109"/>
                        <a:pt x="17" y="109"/>
                      </a:cubicBezTo>
                      <a:cubicBezTo>
                        <a:pt x="0" y="127"/>
                        <a:pt x="0" y="155"/>
                        <a:pt x="17" y="173"/>
                      </a:cubicBezTo>
                      <a:cubicBezTo>
                        <a:pt x="26" y="182"/>
                        <a:pt x="37" y="186"/>
                        <a:pt x="49" y="186"/>
                      </a:cubicBezTo>
                      <a:cubicBezTo>
                        <a:pt x="60" y="186"/>
                        <a:pt x="72" y="182"/>
                        <a:pt x="81" y="173"/>
                      </a:cubicBezTo>
                      <a:cubicBezTo>
                        <a:pt x="172" y="81"/>
                        <a:pt x="172" y="81"/>
                        <a:pt x="172" y="81"/>
                      </a:cubicBezTo>
                      <a:cubicBezTo>
                        <a:pt x="190" y="64"/>
                        <a:pt x="190" y="35"/>
                        <a:pt x="172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  <p:sp>
              <p:nvSpPr>
                <p:cNvPr id="116" name="Google Shape;116;p17"/>
                <p:cNvSpPr/>
                <p:nvPr/>
              </p:nvSpPr>
              <p:spPr>
                <a:xfrm>
                  <a:off x="5486400" y="2330451"/>
                  <a:ext cx="177800" cy="174625"/>
                </a:xfrm>
                <a:custGeom>
                  <a:rect b="b" l="l" r="r" t="t"/>
                  <a:pathLst>
                    <a:path extrusionOk="0" h="186" w="190">
                      <a:moveTo>
                        <a:pt x="173" y="18"/>
                      </a:moveTo>
                      <a:cubicBezTo>
                        <a:pt x="155" y="0"/>
                        <a:pt x="127" y="0"/>
                        <a:pt x="109" y="18"/>
                      </a:cubicBezTo>
                      <a:cubicBezTo>
                        <a:pt x="18" y="109"/>
                        <a:pt x="18" y="109"/>
                        <a:pt x="18" y="109"/>
                      </a:cubicBezTo>
                      <a:cubicBezTo>
                        <a:pt x="0" y="127"/>
                        <a:pt x="0" y="155"/>
                        <a:pt x="18" y="173"/>
                      </a:cubicBezTo>
                      <a:cubicBezTo>
                        <a:pt x="27" y="182"/>
                        <a:pt x="38" y="186"/>
                        <a:pt x="50" y="186"/>
                      </a:cubicBezTo>
                      <a:cubicBezTo>
                        <a:pt x="61" y="186"/>
                        <a:pt x="73" y="181"/>
                        <a:pt x="81" y="173"/>
                      </a:cubicBezTo>
                      <a:cubicBezTo>
                        <a:pt x="173" y="81"/>
                        <a:pt x="173" y="81"/>
                        <a:pt x="173" y="81"/>
                      </a:cubicBezTo>
                      <a:cubicBezTo>
                        <a:pt x="190" y="64"/>
                        <a:pt x="190" y="35"/>
                        <a:pt x="173" y="1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t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chemeClr val="dk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endParaRPr>
                </a:p>
              </p:txBody>
            </p:sp>
          </p:grpSp>
        </p:grpSp>
        <p:sp>
          <p:nvSpPr>
            <p:cNvPr id="117" name="Google Shape;117;p17"/>
            <p:cNvSpPr txBox="1"/>
            <p:nvPr/>
          </p:nvSpPr>
          <p:spPr>
            <a:xfrm>
              <a:off x="4609678" y="2225699"/>
              <a:ext cx="1485900" cy="35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lang="en" sz="1200">
                  <a:solidFill>
                    <a:srgbClr val="30353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Built-up of the Frontend of the website</a:t>
              </a:r>
              <a:endParaRPr b="0" i="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" name="Google Shape;118;p17"/>
          <p:cNvSpPr/>
          <p:nvPr/>
        </p:nvSpPr>
        <p:spPr>
          <a:xfrm>
            <a:off x="663534" y="1853426"/>
            <a:ext cx="423849" cy="184123"/>
          </a:xfrm>
          <a:custGeom>
            <a:rect b="b" l="l" r="r" t="t"/>
            <a:pathLst>
              <a:path extrusionOk="0" h="970" w="2048">
                <a:moveTo>
                  <a:pt x="1831" y="0"/>
                </a:moveTo>
                <a:cubicBezTo>
                  <a:pt x="1711" y="0"/>
                  <a:pt x="1613" y="97"/>
                  <a:pt x="1613" y="217"/>
                </a:cubicBezTo>
                <a:cubicBezTo>
                  <a:pt x="1613" y="261"/>
                  <a:pt x="1626" y="302"/>
                  <a:pt x="1648" y="336"/>
                </a:cubicBezTo>
                <a:cubicBezTo>
                  <a:pt x="1413" y="571"/>
                  <a:pt x="1413" y="571"/>
                  <a:pt x="1413" y="571"/>
                </a:cubicBezTo>
                <a:cubicBezTo>
                  <a:pt x="1379" y="548"/>
                  <a:pt x="1339" y="535"/>
                  <a:pt x="1295" y="535"/>
                </a:cubicBezTo>
                <a:cubicBezTo>
                  <a:pt x="1250" y="535"/>
                  <a:pt x="1207" y="549"/>
                  <a:pt x="1173" y="573"/>
                </a:cubicBezTo>
                <a:cubicBezTo>
                  <a:pt x="935" y="336"/>
                  <a:pt x="935" y="336"/>
                  <a:pt x="935" y="336"/>
                </a:cubicBezTo>
                <a:cubicBezTo>
                  <a:pt x="958" y="302"/>
                  <a:pt x="971" y="261"/>
                  <a:pt x="971" y="217"/>
                </a:cubicBezTo>
                <a:cubicBezTo>
                  <a:pt x="971" y="97"/>
                  <a:pt x="873" y="0"/>
                  <a:pt x="753" y="0"/>
                </a:cubicBezTo>
                <a:cubicBezTo>
                  <a:pt x="633" y="0"/>
                  <a:pt x="536" y="97"/>
                  <a:pt x="536" y="217"/>
                </a:cubicBezTo>
                <a:cubicBezTo>
                  <a:pt x="536" y="261"/>
                  <a:pt x="549" y="302"/>
                  <a:pt x="571" y="336"/>
                </a:cubicBezTo>
                <a:cubicBezTo>
                  <a:pt x="336" y="571"/>
                  <a:pt x="336" y="571"/>
                  <a:pt x="336" y="571"/>
                </a:cubicBezTo>
                <a:cubicBezTo>
                  <a:pt x="302" y="548"/>
                  <a:pt x="261" y="535"/>
                  <a:pt x="217" y="535"/>
                </a:cubicBezTo>
                <a:cubicBezTo>
                  <a:pt x="98" y="535"/>
                  <a:pt x="0" y="633"/>
                  <a:pt x="0" y="753"/>
                </a:cubicBezTo>
                <a:cubicBezTo>
                  <a:pt x="0" y="873"/>
                  <a:pt x="98" y="970"/>
                  <a:pt x="217" y="970"/>
                </a:cubicBezTo>
                <a:cubicBezTo>
                  <a:pt x="337" y="970"/>
                  <a:pt x="435" y="873"/>
                  <a:pt x="435" y="753"/>
                </a:cubicBezTo>
                <a:cubicBezTo>
                  <a:pt x="435" y="709"/>
                  <a:pt x="422" y="668"/>
                  <a:pt x="400" y="634"/>
                </a:cubicBezTo>
                <a:cubicBezTo>
                  <a:pt x="635" y="399"/>
                  <a:pt x="635" y="399"/>
                  <a:pt x="635" y="399"/>
                </a:cubicBezTo>
                <a:cubicBezTo>
                  <a:pt x="669" y="422"/>
                  <a:pt x="709" y="435"/>
                  <a:pt x="753" y="435"/>
                </a:cubicBezTo>
                <a:cubicBezTo>
                  <a:pt x="797" y="435"/>
                  <a:pt x="838" y="422"/>
                  <a:pt x="872" y="399"/>
                </a:cubicBezTo>
                <a:cubicBezTo>
                  <a:pt x="1110" y="638"/>
                  <a:pt x="1110" y="638"/>
                  <a:pt x="1110" y="638"/>
                </a:cubicBezTo>
                <a:cubicBezTo>
                  <a:pt x="1090" y="671"/>
                  <a:pt x="1077" y="711"/>
                  <a:pt x="1077" y="753"/>
                </a:cubicBezTo>
                <a:cubicBezTo>
                  <a:pt x="1077" y="873"/>
                  <a:pt x="1175" y="970"/>
                  <a:pt x="1295" y="970"/>
                </a:cubicBezTo>
                <a:cubicBezTo>
                  <a:pt x="1415" y="970"/>
                  <a:pt x="1512" y="873"/>
                  <a:pt x="1512" y="753"/>
                </a:cubicBezTo>
                <a:cubicBezTo>
                  <a:pt x="1512" y="709"/>
                  <a:pt x="1499" y="668"/>
                  <a:pt x="1477" y="634"/>
                </a:cubicBezTo>
                <a:cubicBezTo>
                  <a:pt x="1712" y="399"/>
                  <a:pt x="1712" y="399"/>
                  <a:pt x="1712" y="399"/>
                </a:cubicBezTo>
                <a:cubicBezTo>
                  <a:pt x="1746" y="422"/>
                  <a:pt x="1787" y="435"/>
                  <a:pt x="1831" y="435"/>
                </a:cubicBezTo>
                <a:cubicBezTo>
                  <a:pt x="1950" y="435"/>
                  <a:pt x="2048" y="337"/>
                  <a:pt x="2048" y="217"/>
                </a:cubicBezTo>
                <a:cubicBezTo>
                  <a:pt x="2048" y="97"/>
                  <a:pt x="1950" y="0"/>
                  <a:pt x="1831" y="0"/>
                </a:cubicBezTo>
                <a:close/>
                <a:moveTo>
                  <a:pt x="217" y="880"/>
                </a:moveTo>
                <a:cubicBezTo>
                  <a:pt x="147" y="880"/>
                  <a:pt x="90" y="823"/>
                  <a:pt x="90" y="753"/>
                </a:cubicBezTo>
                <a:cubicBezTo>
                  <a:pt x="90" y="682"/>
                  <a:pt x="147" y="625"/>
                  <a:pt x="217" y="625"/>
                </a:cubicBezTo>
                <a:cubicBezTo>
                  <a:pt x="288" y="625"/>
                  <a:pt x="345" y="682"/>
                  <a:pt x="345" y="753"/>
                </a:cubicBezTo>
                <a:cubicBezTo>
                  <a:pt x="345" y="823"/>
                  <a:pt x="288" y="880"/>
                  <a:pt x="217" y="880"/>
                </a:cubicBezTo>
                <a:close/>
                <a:moveTo>
                  <a:pt x="753" y="345"/>
                </a:moveTo>
                <a:cubicBezTo>
                  <a:pt x="683" y="345"/>
                  <a:pt x="626" y="288"/>
                  <a:pt x="626" y="217"/>
                </a:cubicBezTo>
                <a:cubicBezTo>
                  <a:pt x="626" y="147"/>
                  <a:pt x="683" y="90"/>
                  <a:pt x="753" y="90"/>
                </a:cubicBezTo>
                <a:cubicBezTo>
                  <a:pt x="823" y="90"/>
                  <a:pt x="881" y="147"/>
                  <a:pt x="881" y="217"/>
                </a:cubicBezTo>
                <a:cubicBezTo>
                  <a:pt x="881" y="288"/>
                  <a:pt x="823" y="345"/>
                  <a:pt x="753" y="345"/>
                </a:cubicBezTo>
                <a:close/>
                <a:moveTo>
                  <a:pt x="1295" y="880"/>
                </a:moveTo>
                <a:cubicBezTo>
                  <a:pt x="1225" y="880"/>
                  <a:pt x="1167" y="823"/>
                  <a:pt x="1167" y="753"/>
                </a:cubicBezTo>
                <a:cubicBezTo>
                  <a:pt x="1167" y="682"/>
                  <a:pt x="1225" y="625"/>
                  <a:pt x="1295" y="625"/>
                </a:cubicBezTo>
                <a:cubicBezTo>
                  <a:pt x="1365" y="625"/>
                  <a:pt x="1422" y="682"/>
                  <a:pt x="1422" y="753"/>
                </a:cubicBezTo>
                <a:cubicBezTo>
                  <a:pt x="1422" y="823"/>
                  <a:pt x="1365" y="880"/>
                  <a:pt x="1295" y="880"/>
                </a:cubicBezTo>
                <a:close/>
                <a:moveTo>
                  <a:pt x="1831" y="345"/>
                </a:moveTo>
                <a:cubicBezTo>
                  <a:pt x="1760" y="345"/>
                  <a:pt x="1703" y="288"/>
                  <a:pt x="1703" y="217"/>
                </a:cubicBezTo>
                <a:cubicBezTo>
                  <a:pt x="1703" y="147"/>
                  <a:pt x="1760" y="90"/>
                  <a:pt x="1831" y="90"/>
                </a:cubicBezTo>
                <a:cubicBezTo>
                  <a:pt x="1901" y="90"/>
                  <a:pt x="1958" y="147"/>
                  <a:pt x="1958" y="217"/>
                </a:cubicBezTo>
                <a:cubicBezTo>
                  <a:pt x="1958" y="288"/>
                  <a:pt x="1901" y="345"/>
                  <a:pt x="1831" y="3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3995759" y="3804551"/>
            <a:ext cx="423849" cy="184123"/>
          </a:xfrm>
          <a:custGeom>
            <a:rect b="b" l="l" r="r" t="t"/>
            <a:pathLst>
              <a:path extrusionOk="0" h="970" w="2048">
                <a:moveTo>
                  <a:pt x="1831" y="0"/>
                </a:moveTo>
                <a:cubicBezTo>
                  <a:pt x="1711" y="0"/>
                  <a:pt x="1613" y="97"/>
                  <a:pt x="1613" y="217"/>
                </a:cubicBezTo>
                <a:cubicBezTo>
                  <a:pt x="1613" y="261"/>
                  <a:pt x="1626" y="302"/>
                  <a:pt x="1648" y="336"/>
                </a:cubicBezTo>
                <a:cubicBezTo>
                  <a:pt x="1413" y="571"/>
                  <a:pt x="1413" y="571"/>
                  <a:pt x="1413" y="571"/>
                </a:cubicBezTo>
                <a:cubicBezTo>
                  <a:pt x="1379" y="548"/>
                  <a:pt x="1339" y="535"/>
                  <a:pt x="1295" y="535"/>
                </a:cubicBezTo>
                <a:cubicBezTo>
                  <a:pt x="1250" y="535"/>
                  <a:pt x="1207" y="549"/>
                  <a:pt x="1173" y="573"/>
                </a:cubicBezTo>
                <a:cubicBezTo>
                  <a:pt x="935" y="336"/>
                  <a:pt x="935" y="336"/>
                  <a:pt x="935" y="336"/>
                </a:cubicBezTo>
                <a:cubicBezTo>
                  <a:pt x="958" y="302"/>
                  <a:pt x="971" y="261"/>
                  <a:pt x="971" y="217"/>
                </a:cubicBezTo>
                <a:cubicBezTo>
                  <a:pt x="971" y="97"/>
                  <a:pt x="873" y="0"/>
                  <a:pt x="753" y="0"/>
                </a:cubicBezTo>
                <a:cubicBezTo>
                  <a:pt x="633" y="0"/>
                  <a:pt x="536" y="97"/>
                  <a:pt x="536" y="217"/>
                </a:cubicBezTo>
                <a:cubicBezTo>
                  <a:pt x="536" y="261"/>
                  <a:pt x="549" y="302"/>
                  <a:pt x="571" y="336"/>
                </a:cubicBezTo>
                <a:cubicBezTo>
                  <a:pt x="336" y="571"/>
                  <a:pt x="336" y="571"/>
                  <a:pt x="336" y="571"/>
                </a:cubicBezTo>
                <a:cubicBezTo>
                  <a:pt x="302" y="548"/>
                  <a:pt x="261" y="535"/>
                  <a:pt x="217" y="535"/>
                </a:cubicBezTo>
                <a:cubicBezTo>
                  <a:pt x="98" y="535"/>
                  <a:pt x="0" y="633"/>
                  <a:pt x="0" y="753"/>
                </a:cubicBezTo>
                <a:cubicBezTo>
                  <a:pt x="0" y="873"/>
                  <a:pt x="98" y="970"/>
                  <a:pt x="217" y="970"/>
                </a:cubicBezTo>
                <a:cubicBezTo>
                  <a:pt x="337" y="970"/>
                  <a:pt x="435" y="873"/>
                  <a:pt x="435" y="753"/>
                </a:cubicBezTo>
                <a:cubicBezTo>
                  <a:pt x="435" y="709"/>
                  <a:pt x="422" y="668"/>
                  <a:pt x="400" y="634"/>
                </a:cubicBezTo>
                <a:cubicBezTo>
                  <a:pt x="635" y="399"/>
                  <a:pt x="635" y="399"/>
                  <a:pt x="635" y="399"/>
                </a:cubicBezTo>
                <a:cubicBezTo>
                  <a:pt x="669" y="422"/>
                  <a:pt x="709" y="435"/>
                  <a:pt x="753" y="435"/>
                </a:cubicBezTo>
                <a:cubicBezTo>
                  <a:pt x="797" y="435"/>
                  <a:pt x="838" y="422"/>
                  <a:pt x="872" y="399"/>
                </a:cubicBezTo>
                <a:cubicBezTo>
                  <a:pt x="1110" y="638"/>
                  <a:pt x="1110" y="638"/>
                  <a:pt x="1110" y="638"/>
                </a:cubicBezTo>
                <a:cubicBezTo>
                  <a:pt x="1090" y="671"/>
                  <a:pt x="1077" y="711"/>
                  <a:pt x="1077" y="753"/>
                </a:cubicBezTo>
                <a:cubicBezTo>
                  <a:pt x="1077" y="873"/>
                  <a:pt x="1175" y="970"/>
                  <a:pt x="1295" y="970"/>
                </a:cubicBezTo>
                <a:cubicBezTo>
                  <a:pt x="1415" y="970"/>
                  <a:pt x="1512" y="873"/>
                  <a:pt x="1512" y="753"/>
                </a:cubicBezTo>
                <a:cubicBezTo>
                  <a:pt x="1512" y="709"/>
                  <a:pt x="1499" y="668"/>
                  <a:pt x="1477" y="634"/>
                </a:cubicBezTo>
                <a:cubicBezTo>
                  <a:pt x="1712" y="399"/>
                  <a:pt x="1712" y="399"/>
                  <a:pt x="1712" y="399"/>
                </a:cubicBezTo>
                <a:cubicBezTo>
                  <a:pt x="1746" y="422"/>
                  <a:pt x="1787" y="435"/>
                  <a:pt x="1831" y="435"/>
                </a:cubicBezTo>
                <a:cubicBezTo>
                  <a:pt x="1950" y="435"/>
                  <a:pt x="2048" y="337"/>
                  <a:pt x="2048" y="217"/>
                </a:cubicBezTo>
                <a:cubicBezTo>
                  <a:pt x="2048" y="97"/>
                  <a:pt x="1950" y="0"/>
                  <a:pt x="1831" y="0"/>
                </a:cubicBezTo>
                <a:close/>
                <a:moveTo>
                  <a:pt x="217" y="880"/>
                </a:moveTo>
                <a:cubicBezTo>
                  <a:pt x="147" y="880"/>
                  <a:pt x="90" y="823"/>
                  <a:pt x="90" y="753"/>
                </a:cubicBezTo>
                <a:cubicBezTo>
                  <a:pt x="90" y="682"/>
                  <a:pt x="147" y="625"/>
                  <a:pt x="217" y="625"/>
                </a:cubicBezTo>
                <a:cubicBezTo>
                  <a:pt x="288" y="625"/>
                  <a:pt x="345" y="682"/>
                  <a:pt x="345" y="753"/>
                </a:cubicBezTo>
                <a:cubicBezTo>
                  <a:pt x="345" y="823"/>
                  <a:pt x="288" y="880"/>
                  <a:pt x="217" y="880"/>
                </a:cubicBezTo>
                <a:close/>
                <a:moveTo>
                  <a:pt x="753" y="345"/>
                </a:moveTo>
                <a:cubicBezTo>
                  <a:pt x="683" y="345"/>
                  <a:pt x="626" y="288"/>
                  <a:pt x="626" y="217"/>
                </a:cubicBezTo>
                <a:cubicBezTo>
                  <a:pt x="626" y="147"/>
                  <a:pt x="683" y="90"/>
                  <a:pt x="753" y="90"/>
                </a:cubicBezTo>
                <a:cubicBezTo>
                  <a:pt x="823" y="90"/>
                  <a:pt x="881" y="147"/>
                  <a:pt x="881" y="217"/>
                </a:cubicBezTo>
                <a:cubicBezTo>
                  <a:pt x="881" y="288"/>
                  <a:pt x="823" y="345"/>
                  <a:pt x="753" y="345"/>
                </a:cubicBezTo>
                <a:close/>
                <a:moveTo>
                  <a:pt x="1295" y="880"/>
                </a:moveTo>
                <a:cubicBezTo>
                  <a:pt x="1225" y="880"/>
                  <a:pt x="1167" y="823"/>
                  <a:pt x="1167" y="753"/>
                </a:cubicBezTo>
                <a:cubicBezTo>
                  <a:pt x="1167" y="682"/>
                  <a:pt x="1225" y="625"/>
                  <a:pt x="1295" y="625"/>
                </a:cubicBezTo>
                <a:cubicBezTo>
                  <a:pt x="1365" y="625"/>
                  <a:pt x="1422" y="682"/>
                  <a:pt x="1422" y="753"/>
                </a:cubicBezTo>
                <a:cubicBezTo>
                  <a:pt x="1422" y="823"/>
                  <a:pt x="1365" y="880"/>
                  <a:pt x="1295" y="880"/>
                </a:cubicBezTo>
                <a:close/>
                <a:moveTo>
                  <a:pt x="1831" y="345"/>
                </a:moveTo>
                <a:cubicBezTo>
                  <a:pt x="1760" y="345"/>
                  <a:pt x="1703" y="288"/>
                  <a:pt x="1703" y="217"/>
                </a:cubicBezTo>
                <a:cubicBezTo>
                  <a:pt x="1703" y="147"/>
                  <a:pt x="1760" y="90"/>
                  <a:pt x="1831" y="90"/>
                </a:cubicBezTo>
                <a:cubicBezTo>
                  <a:pt x="1901" y="90"/>
                  <a:pt x="1958" y="147"/>
                  <a:pt x="1958" y="217"/>
                </a:cubicBezTo>
                <a:cubicBezTo>
                  <a:pt x="1958" y="288"/>
                  <a:pt x="1901" y="345"/>
                  <a:pt x="1831" y="3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18"/>
          <p:cNvGrpSpPr/>
          <p:nvPr/>
        </p:nvGrpSpPr>
        <p:grpSpPr>
          <a:xfrm>
            <a:off x="2068217" y="1220150"/>
            <a:ext cx="5007273" cy="2702897"/>
            <a:chOff x="2162629" y="1305681"/>
            <a:chExt cx="7866886" cy="4246500"/>
          </a:xfrm>
        </p:grpSpPr>
        <p:sp>
          <p:nvSpPr>
            <p:cNvPr id="127" name="Google Shape;127;p18"/>
            <p:cNvSpPr/>
            <p:nvPr/>
          </p:nvSpPr>
          <p:spPr>
            <a:xfrm>
              <a:off x="5782715" y="1305681"/>
              <a:ext cx="4246800" cy="4246500"/>
            </a:xfrm>
            <a:prstGeom prst="ellipse">
              <a:avLst/>
            </a:prstGeom>
            <a:solidFill>
              <a:srgbClr val="43CDD9">
                <a:alpha val="29409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2162629" y="1305681"/>
              <a:ext cx="4246800" cy="4246500"/>
            </a:xfrm>
            <a:prstGeom prst="ellipse">
              <a:avLst/>
            </a:prstGeom>
            <a:solidFill>
              <a:srgbClr val="43CDD9">
                <a:alpha val="29409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29" name="Google Shape;129;p18"/>
          <p:cNvSpPr/>
          <p:nvPr/>
        </p:nvSpPr>
        <p:spPr>
          <a:xfrm>
            <a:off x="2592380" y="592134"/>
            <a:ext cx="3959400" cy="3959400"/>
          </a:xfrm>
          <a:prstGeom prst="ellipse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2909258" y="909013"/>
            <a:ext cx="3325500" cy="3325500"/>
          </a:xfrm>
          <a:prstGeom prst="ellipse">
            <a:avLst/>
          </a:prstGeom>
          <a:solidFill>
            <a:schemeClr val="lt1">
              <a:alpha val="29409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2909250" y="1997775"/>
            <a:ext cx="33942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Cleaning &amp;</a:t>
            </a:r>
            <a:endParaRPr b="1" sz="3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Merging</a:t>
            </a:r>
            <a:endParaRPr b="1" sz="36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65950"/>
            <a:ext cx="5044850" cy="29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yelp datasets</a:t>
            </a:r>
            <a:endParaRPr/>
          </a:p>
        </p:txBody>
      </p:sp>
      <p:sp>
        <p:nvSpPr>
          <p:cNvPr id="138" name="Google Shape;13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4675" y="2711650"/>
            <a:ext cx="4762950" cy="115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4975" y="3871400"/>
            <a:ext cx="4342650" cy="46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67200" y="4324075"/>
            <a:ext cx="512042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050" y="911075"/>
            <a:ext cx="6241899" cy="445154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yelp datasets</a:t>
            </a:r>
            <a:endParaRPr/>
          </a:p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Merging Yelp Datasets</a:t>
            </a:r>
            <a:endParaRPr/>
          </a:p>
        </p:txBody>
      </p:sp>
      <p:sp>
        <p:nvSpPr>
          <p:cNvPr id="154" name="Google Shape;154;p21"/>
          <p:cNvSpPr txBox="1"/>
          <p:nvPr>
            <p:ph idx="12" type="sldNum"/>
          </p:nvPr>
        </p:nvSpPr>
        <p:spPr>
          <a:xfrm>
            <a:off x="8403258" y="46516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25" y="1025472"/>
            <a:ext cx="5337601" cy="519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125" y="1566525"/>
            <a:ext cx="8061175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125" y="2087163"/>
            <a:ext cx="4578075" cy="5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9625" y="2121975"/>
            <a:ext cx="4524375" cy="4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6125" y="2629800"/>
            <a:ext cx="5337605" cy="5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6125" y="3147100"/>
            <a:ext cx="5337601" cy="962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6125" y="4109200"/>
            <a:ext cx="7828101" cy="64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